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13"/>
  </p:handoutMasterIdLst>
  <p:sldIdLst>
    <p:sldId id="259" r:id="rId2"/>
    <p:sldId id="261" r:id="rId3"/>
    <p:sldId id="262" r:id="rId4"/>
    <p:sldId id="263" r:id="rId5"/>
    <p:sldId id="281" r:id="rId6"/>
    <p:sldId id="282" r:id="rId7"/>
    <p:sldId id="283" r:id="rId8"/>
    <p:sldId id="273" r:id="rId9"/>
    <p:sldId id="278" r:id="rId10"/>
    <p:sldId id="279" r:id="rId11"/>
    <p:sldId id="275" r:id="rId12"/>
  </p:sldIdLst>
  <p:sldSz cx="12192000" cy="6858000"/>
  <p:notesSz cx="7104063" cy="10234613"/>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102"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fr-FR"/>
          </a:p>
        </p:txBody>
      </p:sp>
      <p:sp>
        <p:nvSpPr>
          <p:cNvPr id="3" name="Espace réservé de la date 2"/>
          <p:cNvSpPr>
            <a:spLocks noGrp="1"/>
          </p:cNvSpPr>
          <p:nvPr>
            <p:ph type="dt" sz="quarter" idx="1"/>
          </p:nvPr>
        </p:nvSpPr>
        <p:spPr>
          <a:xfrm>
            <a:off x="4023992" y="0"/>
            <a:ext cx="3078427" cy="513508"/>
          </a:xfrm>
          <a:prstGeom prst="rect">
            <a:avLst/>
          </a:prstGeom>
        </p:spPr>
        <p:txBody>
          <a:bodyPr vert="horz" lIns="99075" tIns="49538" rIns="99075" bIns="49538" rtlCol="0"/>
          <a:lstStyle>
            <a:lvl1pPr algn="r">
              <a:defRPr sz="1300"/>
            </a:lvl1pPr>
          </a:lstStyle>
          <a:p>
            <a:fld id="{D4EBFB23-12EC-4675-B4AA-557A5E3A4223}" type="datetimeFigureOut">
              <a:rPr lang="fr-FR" smtClean="0"/>
              <a:t>02/07/2021</a:t>
            </a:fld>
            <a:endParaRPr lang="fr-FR"/>
          </a:p>
        </p:txBody>
      </p:sp>
      <p:sp>
        <p:nvSpPr>
          <p:cNvPr id="4" name="Espace réservé du pied de page 3"/>
          <p:cNvSpPr>
            <a:spLocks noGrp="1"/>
          </p:cNvSpPr>
          <p:nvPr>
            <p:ph type="ftr" sz="quarter" idx="2"/>
          </p:nvPr>
        </p:nvSpPr>
        <p:spPr>
          <a:xfrm>
            <a:off x="0" y="9721107"/>
            <a:ext cx="3078427" cy="513507"/>
          </a:xfrm>
          <a:prstGeom prst="rect">
            <a:avLst/>
          </a:prstGeom>
        </p:spPr>
        <p:txBody>
          <a:bodyPr vert="horz" lIns="99075" tIns="49538" rIns="99075" bIns="49538" rtlCol="0" anchor="b"/>
          <a:lstStyle>
            <a:lvl1pPr algn="l">
              <a:defRPr sz="1300"/>
            </a:lvl1pPr>
          </a:lstStyle>
          <a:p>
            <a:endParaRPr lang="fr-FR"/>
          </a:p>
        </p:txBody>
      </p:sp>
      <p:sp>
        <p:nvSpPr>
          <p:cNvPr id="5" name="Espace réservé du numéro de diapositive 4"/>
          <p:cNvSpPr>
            <a:spLocks noGrp="1"/>
          </p:cNvSpPr>
          <p:nvPr>
            <p:ph type="sldNum" sz="quarter" idx="3"/>
          </p:nvPr>
        </p:nvSpPr>
        <p:spPr>
          <a:xfrm>
            <a:off x="4023992" y="9721107"/>
            <a:ext cx="3078427" cy="513507"/>
          </a:xfrm>
          <a:prstGeom prst="rect">
            <a:avLst/>
          </a:prstGeom>
        </p:spPr>
        <p:txBody>
          <a:bodyPr vert="horz" lIns="99075" tIns="49538" rIns="99075" bIns="49538" rtlCol="0" anchor="b"/>
          <a:lstStyle>
            <a:lvl1pPr algn="r">
              <a:defRPr sz="1300"/>
            </a:lvl1pPr>
          </a:lstStyle>
          <a:p>
            <a:fld id="{07B1729D-F230-48F7-B8E6-A1AD03A980F1}" type="slidenum">
              <a:rPr lang="fr-FR" smtClean="0"/>
              <a:t>‹N°›</a:t>
            </a:fld>
            <a:endParaRPr lang="fr-FR"/>
          </a:p>
        </p:txBody>
      </p:sp>
    </p:spTree>
    <p:extLst>
      <p:ext uri="{BB962C8B-B14F-4D97-AF65-F5344CB8AC3E}">
        <p14:creationId xmlns:p14="http://schemas.microsoft.com/office/powerpoint/2010/main" val="124200885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Modifier le style des sous-titres du masque</a:t>
            </a:r>
            <a:endParaRPr lang="fr-FR"/>
          </a:p>
        </p:txBody>
      </p:sp>
      <p:sp>
        <p:nvSpPr>
          <p:cNvPr id="4" name="Espace réservé de la date 3"/>
          <p:cNvSpPr>
            <a:spLocks noGrp="1"/>
          </p:cNvSpPr>
          <p:nvPr>
            <p:ph type="dt" sz="half" idx="10"/>
          </p:nvPr>
        </p:nvSpPr>
        <p:spPr/>
        <p:txBody>
          <a:bodyPr/>
          <a:lstStyle/>
          <a:p>
            <a:fld id="{BA9189A3-ADF0-4222-AF52-92A98061C2FB}" type="datetimeFigureOut">
              <a:rPr lang="fr-FR" smtClean="0"/>
              <a:t>02/07/2021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64C8033-4FE9-4B6F-9C65-5D1F39BE3EDE}" type="slidenum">
              <a:rPr lang="fr-FR" smtClean="0"/>
              <a:t>‹N°›</a:t>
            </a:fld>
            <a:endParaRPr lang="fr-FR"/>
          </a:p>
        </p:txBody>
      </p:sp>
    </p:spTree>
    <p:extLst>
      <p:ext uri="{BB962C8B-B14F-4D97-AF65-F5344CB8AC3E}">
        <p14:creationId xmlns:p14="http://schemas.microsoft.com/office/powerpoint/2010/main" val="182390128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A9189A3-ADF0-4222-AF52-92A98061C2FB}" type="datetimeFigureOut">
              <a:rPr lang="fr-FR" smtClean="0"/>
              <a:t>02/07/2021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64C8033-4FE9-4B6F-9C65-5D1F39BE3EDE}" type="slidenum">
              <a:rPr lang="fr-FR" smtClean="0"/>
              <a:t>‹N°›</a:t>
            </a:fld>
            <a:endParaRPr lang="fr-FR"/>
          </a:p>
        </p:txBody>
      </p:sp>
    </p:spTree>
    <p:extLst>
      <p:ext uri="{BB962C8B-B14F-4D97-AF65-F5344CB8AC3E}">
        <p14:creationId xmlns:p14="http://schemas.microsoft.com/office/powerpoint/2010/main" val="48295085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A9189A3-ADF0-4222-AF52-92A98061C2FB}" type="datetimeFigureOut">
              <a:rPr lang="fr-FR" smtClean="0"/>
              <a:t>02/07/2021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64C8033-4FE9-4B6F-9C65-5D1F39BE3EDE}" type="slidenum">
              <a:rPr lang="fr-FR" smtClean="0"/>
              <a:t>‹N°›</a:t>
            </a:fld>
            <a:endParaRPr lang="fr-FR"/>
          </a:p>
        </p:txBody>
      </p:sp>
    </p:spTree>
    <p:extLst>
      <p:ext uri="{BB962C8B-B14F-4D97-AF65-F5344CB8AC3E}">
        <p14:creationId xmlns:p14="http://schemas.microsoft.com/office/powerpoint/2010/main" val="3045950225"/>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missions-31st">
    <p:spTree>
      <p:nvGrpSpPr>
        <p:cNvPr id="1" name=""/>
        <p:cNvGrpSpPr/>
        <p:nvPr/>
      </p:nvGrpSpPr>
      <p:grpSpPr>
        <a:xfrm>
          <a:off x="0" y="0"/>
          <a:ext cx="0" cy="0"/>
          <a:chOff x="0" y="0"/>
          <a:chExt cx="0" cy="0"/>
        </a:xfrm>
      </p:grpSpPr>
      <p:sp>
        <p:nvSpPr>
          <p:cNvPr id="2" name="Rectangle 1"/>
          <p:cNvSpPr/>
          <p:nvPr userDrawn="1"/>
        </p:nvSpPr>
        <p:spPr>
          <a:xfrm>
            <a:off x="9601200" y="0"/>
            <a:ext cx="2590801"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5" name="Imag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601200" cy="6858000"/>
          </a:xfrm>
          <a:prstGeom prst="rect">
            <a:avLst/>
          </a:prstGeom>
        </p:spPr>
      </p:pic>
      <p:pic>
        <p:nvPicPr>
          <p:cNvPr id="3" name="Imag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594764" y="3535036"/>
            <a:ext cx="2573421" cy="3036636"/>
          </a:xfrm>
          <a:prstGeom prst="rect">
            <a:avLst/>
          </a:prstGeom>
        </p:spPr>
      </p:pic>
      <p:pic>
        <p:nvPicPr>
          <p:cNvPr id="4" name="Image 3"/>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12676" y="203200"/>
            <a:ext cx="3193941" cy="2913303"/>
          </a:xfrm>
          <a:prstGeom prst="rect">
            <a:avLst/>
          </a:prstGeom>
        </p:spPr>
      </p:pic>
      <p:sp>
        <p:nvSpPr>
          <p:cNvPr id="6" name="Titre 5"/>
          <p:cNvSpPr>
            <a:spLocks noGrp="1"/>
          </p:cNvSpPr>
          <p:nvPr>
            <p:ph type="title" hasCustomPrompt="1"/>
          </p:nvPr>
        </p:nvSpPr>
        <p:spPr>
          <a:xfrm>
            <a:off x="3419292" y="365125"/>
            <a:ext cx="8375543" cy="1325563"/>
          </a:xfrm>
        </p:spPr>
        <p:txBody>
          <a:bodyPr>
            <a:normAutofit/>
          </a:bodyPr>
          <a:lstStyle>
            <a:lvl1pPr>
              <a:defRPr sz="6000" b="1">
                <a:latin typeface="Arial Rounded MT Bold" panose="020F0704030504030204" pitchFamily="34" charset="0"/>
              </a:defRPr>
            </a:lvl1pPr>
          </a:lstStyle>
          <a:p>
            <a:r>
              <a:rPr lang="fr-FR" dirty="0" smtClean="0"/>
              <a:t>OPERATION</a:t>
            </a:r>
            <a:endParaRPr lang="fr-FR" dirty="0"/>
          </a:p>
        </p:txBody>
      </p:sp>
      <p:sp>
        <p:nvSpPr>
          <p:cNvPr id="8" name="Espace réservé du texte 7"/>
          <p:cNvSpPr>
            <a:spLocks noGrp="1"/>
          </p:cNvSpPr>
          <p:nvPr>
            <p:ph type="body" sz="quarter" idx="10" hasCustomPrompt="1"/>
          </p:nvPr>
        </p:nvSpPr>
        <p:spPr>
          <a:xfrm>
            <a:off x="6289675" y="2005013"/>
            <a:ext cx="3178175" cy="460375"/>
          </a:xfrm>
        </p:spPr>
        <p:txBody>
          <a:bodyPr>
            <a:normAutofit/>
          </a:bodyPr>
          <a:lstStyle>
            <a:lvl1pPr>
              <a:defRPr sz="2400">
                <a:latin typeface="Arial Black" panose="020B0A04020102020204" pitchFamily="34" charset="0"/>
              </a:defRPr>
            </a:lvl1pPr>
          </a:lstStyle>
          <a:p>
            <a:pPr lvl="0"/>
            <a:r>
              <a:rPr lang="fr-FR" dirty="0" smtClean="0"/>
              <a:t>Date</a:t>
            </a:r>
            <a:endParaRPr lang="fr-FR" dirty="0"/>
          </a:p>
        </p:txBody>
      </p:sp>
    </p:spTree>
    <p:extLst>
      <p:ext uri="{BB962C8B-B14F-4D97-AF65-F5344CB8AC3E}">
        <p14:creationId xmlns:p14="http://schemas.microsoft.com/office/powerpoint/2010/main" val="32767297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missions-31st">
    <p:bg>
      <p:bgPr>
        <a:blipFill dpi="0" rotWithShape="1">
          <a:blip r:embed="rId2">
            <a:alphaModFix amt="30000"/>
            <a:lum/>
          </a:blip>
          <a:srcRect/>
          <a:stretch>
            <a:fillRect t="-13000" b="-13000"/>
          </a:stretch>
        </a:blipFill>
        <a:effectLst/>
      </p:bgPr>
    </p:bg>
    <p:spTree>
      <p:nvGrpSpPr>
        <p:cNvPr id="1" name=""/>
        <p:cNvGrpSpPr/>
        <p:nvPr/>
      </p:nvGrpSpPr>
      <p:grpSpPr>
        <a:xfrm>
          <a:off x="0" y="0"/>
          <a:ext cx="0" cy="0"/>
          <a:chOff x="0" y="0"/>
          <a:chExt cx="0" cy="0"/>
        </a:xfrm>
      </p:grpSpPr>
      <p:sp>
        <p:nvSpPr>
          <p:cNvPr id="2" name="Rectangle 1"/>
          <p:cNvSpPr/>
          <p:nvPr userDrawn="1"/>
        </p:nvSpPr>
        <p:spPr>
          <a:xfrm>
            <a:off x="10464801" y="0"/>
            <a:ext cx="1727200" cy="6858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3" name="Image 2"/>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0896324" y="5421744"/>
            <a:ext cx="1005825" cy="1186873"/>
          </a:xfrm>
          <a:prstGeom prst="rect">
            <a:avLst/>
          </a:prstGeom>
        </p:spPr>
      </p:pic>
      <p:pic>
        <p:nvPicPr>
          <p:cNvPr id="4" name="Image 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669840" y="295564"/>
            <a:ext cx="1458792" cy="1330614"/>
          </a:xfrm>
          <a:prstGeom prst="rect">
            <a:avLst/>
          </a:prstGeom>
        </p:spPr>
      </p:pic>
      <p:sp>
        <p:nvSpPr>
          <p:cNvPr id="5" name="Titre 4"/>
          <p:cNvSpPr>
            <a:spLocks noGrp="1"/>
          </p:cNvSpPr>
          <p:nvPr>
            <p:ph type="title" hasCustomPrompt="1"/>
          </p:nvPr>
        </p:nvSpPr>
        <p:spPr>
          <a:xfrm>
            <a:off x="801255" y="78800"/>
            <a:ext cx="9563232" cy="1325563"/>
          </a:xfrm>
        </p:spPr>
        <p:txBody>
          <a:bodyPr>
            <a:noAutofit/>
          </a:bodyPr>
          <a:lstStyle>
            <a:lvl1pPr algn="ctr">
              <a:defRPr sz="5400" b="0">
                <a:latin typeface="Arial Rounded MT Bold" panose="020F0704030504030204" pitchFamily="34" charset="0"/>
              </a:defRPr>
            </a:lvl1pPr>
          </a:lstStyle>
          <a:p>
            <a:r>
              <a:rPr lang="fr-FR" dirty="0" smtClean="0"/>
              <a:t>MODIFIEZ LE STYLE DU TITRE</a:t>
            </a:r>
            <a:endParaRPr lang="fr-FR" dirty="0"/>
          </a:p>
        </p:txBody>
      </p:sp>
      <p:sp>
        <p:nvSpPr>
          <p:cNvPr id="6" name="Espace réservé de la date 5"/>
          <p:cNvSpPr>
            <a:spLocks noGrp="1"/>
          </p:cNvSpPr>
          <p:nvPr>
            <p:ph type="dt" sz="half" idx="10"/>
          </p:nvPr>
        </p:nvSpPr>
        <p:spPr/>
        <p:txBody>
          <a:bodyPr/>
          <a:lstStyle>
            <a:lvl1pPr>
              <a:defRPr>
                <a:latin typeface="Arial Black" panose="020B0A04020102020204" pitchFamily="34" charset="0"/>
              </a:defRPr>
            </a:lvl1pPr>
          </a:lstStyle>
          <a:p>
            <a:r>
              <a:rPr lang="fr-FR" smtClean="0"/>
              <a:t>Date</a:t>
            </a:r>
            <a:endParaRPr lang="fr-FR" dirty="0"/>
          </a:p>
        </p:txBody>
      </p:sp>
      <p:sp>
        <p:nvSpPr>
          <p:cNvPr id="7" name="Espace réservé du pied de page 6"/>
          <p:cNvSpPr>
            <a:spLocks noGrp="1"/>
          </p:cNvSpPr>
          <p:nvPr>
            <p:ph type="ftr" sz="quarter" idx="11"/>
          </p:nvPr>
        </p:nvSpPr>
        <p:spPr/>
        <p:txBody>
          <a:bodyPr/>
          <a:lstStyle>
            <a:lvl1pPr>
              <a:defRPr>
                <a:latin typeface="Arial Rounded MT Bold" panose="020F0704030504030204" pitchFamily="34" charset="0"/>
              </a:defRPr>
            </a:lvl1pPr>
          </a:lstStyle>
          <a:p>
            <a:r>
              <a:rPr lang="fr-FR" smtClean="0"/>
              <a:t>Operation</a:t>
            </a:r>
            <a:endParaRPr lang="fr-FR" dirty="0"/>
          </a:p>
        </p:txBody>
      </p:sp>
      <p:sp>
        <p:nvSpPr>
          <p:cNvPr id="10" name="Espace réservé du texte 9"/>
          <p:cNvSpPr>
            <a:spLocks noGrp="1"/>
          </p:cNvSpPr>
          <p:nvPr>
            <p:ph type="body" sz="quarter" idx="12"/>
          </p:nvPr>
        </p:nvSpPr>
        <p:spPr>
          <a:xfrm>
            <a:off x="801254" y="1626177"/>
            <a:ext cx="9460345" cy="4552949"/>
          </a:xfrm>
        </p:spPr>
        <p:txBody>
          <a:bodyPr>
            <a:normAutofit/>
          </a:bodyPr>
          <a:lstStyle>
            <a:lvl1pPr>
              <a:defRPr sz="3200">
                <a:latin typeface="Arial Rounded MT Bold" panose="020F0704030504030204" pitchFamily="34" charset="0"/>
              </a:defRPr>
            </a:lvl1pPr>
            <a:lvl2pPr>
              <a:defRPr sz="2800">
                <a:latin typeface="Arial Rounded MT Bold" panose="020F0704030504030204" pitchFamily="34" charset="0"/>
              </a:defRPr>
            </a:lvl2pPr>
            <a:lvl3pPr>
              <a:defRPr sz="2400">
                <a:latin typeface="Arial Rounded MT Bold" panose="020F0704030504030204" pitchFamily="34" charset="0"/>
              </a:defRPr>
            </a:lvl3pPr>
            <a:lvl4pPr>
              <a:defRPr sz="2000">
                <a:latin typeface="Arial Rounded MT Bold" panose="020F0704030504030204" pitchFamily="34" charset="0"/>
              </a:defRPr>
            </a:lvl4pPr>
            <a:lvl5pPr>
              <a:defRPr sz="2000">
                <a:latin typeface="Arial Rounded MT Bold" panose="020F0704030504030204" pitchFamily="34" charset="0"/>
              </a:defRPr>
            </a:lvl5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Tree>
    <p:extLst>
      <p:ext uri="{BB962C8B-B14F-4D97-AF65-F5344CB8AC3E}">
        <p14:creationId xmlns:p14="http://schemas.microsoft.com/office/powerpoint/2010/main" val="48744103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BA9189A3-ADF0-4222-AF52-92A98061C2FB}" type="datetimeFigureOut">
              <a:rPr lang="fr-FR" smtClean="0"/>
              <a:t>02/07/2021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64C8033-4FE9-4B6F-9C65-5D1F39BE3EDE}" type="slidenum">
              <a:rPr lang="fr-FR" smtClean="0"/>
              <a:t>‹N°›</a:t>
            </a:fld>
            <a:endParaRPr lang="fr-FR"/>
          </a:p>
        </p:txBody>
      </p:sp>
    </p:spTree>
    <p:extLst>
      <p:ext uri="{BB962C8B-B14F-4D97-AF65-F5344CB8AC3E}">
        <p14:creationId xmlns:p14="http://schemas.microsoft.com/office/powerpoint/2010/main" val="2379000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Modifier les styles du texte du masque</a:t>
            </a:r>
          </a:p>
        </p:txBody>
      </p:sp>
      <p:sp>
        <p:nvSpPr>
          <p:cNvPr id="4" name="Espace réservé de la date 3"/>
          <p:cNvSpPr>
            <a:spLocks noGrp="1"/>
          </p:cNvSpPr>
          <p:nvPr>
            <p:ph type="dt" sz="half" idx="10"/>
          </p:nvPr>
        </p:nvSpPr>
        <p:spPr/>
        <p:txBody>
          <a:bodyPr/>
          <a:lstStyle/>
          <a:p>
            <a:fld id="{BA9189A3-ADF0-4222-AF52-92A98061C2FB}" type="datetimeFigureOut">
              <a:rPr lang="fr-FR" smtClean="0"/>
              <a:t>02/07/2021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364C8033-4FE9-4B6F-9C65-5D1F39BE3EDE}" type="slidenum">
              <a:rPr lang="fr-FR" smtClean="0"/>
              <a:t>‹N°›</a:t>
            </a:fld>
            <a:endParaRPr lang="fr-FR"/>
          </a:p>
        </p:txBody>
      </p:sp>
    </p:spTree>
    <p:extLst>
      <p:ext uri="{BB962C8B-B14F-4D97-AF65-F5344CB8AC3E}">
        <p14:creationId xmlns:p14="http://schemas.microsoft.com/office/powerpoint/2010/main" val="2537090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BA9189A3-ADF0-4222-AF52-92A98061C2FB}" type="datetimeFigureOut">
              <a:rPr lang="fr-FR" smtClean="0"/>
              <a:t>02/07/2021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64C8033-4FE9-4B6F-9C65-5D1F39BE3EDE}" type="slidenum">
              <a:rPr lang="fr-FR" smtClean="0"/>
              <a:t>‹N°›</a:t>
            </a:fld>
            <a:endParaRPr lang="fr-FR"/>
          </a:p>
        </p:txBody>
      </p:sp>
    </p:spTree>
    <p:extLst>
      <p:ext uri="{BB962C8B-B14F-4D97-AF65-F5344CB8AC3E}">
        <p14:creationId xmlns:p14="http://schemas.microsoft.com/office/powerpoint/2010/main" val="12761631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BA9189A3-ADF0-4222-AF52-92A98061C2FB}" type="datetimeFigureOut">
              <a:rPr lang="fr-FR" smtClean="0"/>
              <a:t>02/07/2021</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364C8033-4FE9-4B6F-9C65-5D1F39BE3EDE}" type="slidenum">
              <a:rPr lang="fr-FR" smtClean="0"/>
              <a:t>‹N°›</a:t>
            </a:fld>
            <a:endParaRPr lang="fr-FR"/>
          </a:p>
        </p:txBody>
      </p:sp>
    </p:spTree>
    <p:extLst>
      <p:ext uri="{BB962C8B-B14F-4D97-AF65-F5344CB8AC3E}">
        <p14:creationId xmlns:p14="http://schemas.microsoft.com/office/powerpoint/2010/main" val="2885646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BA9189A3-ADF0-4222-AF52-92A98061C2FB}" type="datetimeFigureOut">
              <a:rPr lang="fr-FR" smtClean="0"/>
              <a:t>02/07/2021</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364C8033-4FE9-4B6F-9C65-5D1F39BE3EDE}" type="slidenum">
              <a:rPr lang="fr-FR" smtClean="0"/>
              <a:t>‹N°›</a:t>
            </a:fld>
            <a:endParaRPr lang="fr-FR"/>
          </a:p>
        </p:txBody>
      </p:sp>
    </p:spTree>
    <p:extLst>
      <p:ext uri="{BB962C8B-B14F-4D97-AF65-F5344CB8AC3E}">
        <p14:creationId xmlns:p14="http://schemas.microsoft.com/office/powerpoint/2010/main" val="1035992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BA9189A3-ADF0-4222-AF52-92A98061C2FB}" type="datetimeFigureOut">
              <a:rPr lang="fr-FR" smtClean="0"/>
              <a:t>02/07/2021</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364C8033-4FE9-4B6F-9C65-5D1F39BE3EDE}" type="slidenum">
              <a:rPr lang="fr-FR" smtClean="0"/>
              <a:t>‹N°›</a:t>
            </a:fld>
            <a:endParaRPr lang="fr-FR"/>
          </a:p>
        </p:txBody>
      </p:sp>
    </p:spTree>
    <p:extLst>
      <p:ext uri="{BB962C8B-B14F-4D97-AF65-F5344CB8AC3E}">
        <p14:creationId xmlns:p14="http://schemas.microsoft.com/office/powerpoint/2010/main" val="19723427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BA9189A3-ADF0-4222-AF52-92A98061C2FB}" type="datetimeFigureOut">
              <a:rPr lang="fr-FR" smtClean="0"/>
              <a:t>02/07/2021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64C8033-4FE9-4B6F-9C65-5D1F39BE3EDE}" type="slidenum">
              <a:rPr lang="fr-FR" smtClean="0"/>
              <a:t>‹N°›</a:t>
            </a:fld>
            <a:endParaRPr lang="fr-FR"/>
          </a:p>
        </p:txBody>
      </p:sp>
    </p:spTree>
    <p:extLst>
      <p:ext uri="{BB962C8B-B14F-4D97-AF65-F5344CB8AC3E}">
        <p14:creationId xmlns:p14="http://schemas.microsoft.com/office/powerpoint/2010/main" val="26549214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BA9189A3-ADF0-4222-AF52-92A98061C2FB}" type="datetimeFigureOut">
              <a:rPr lang="fr-FR" smtClean="0"/>
              <a:t>02/07/2021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364C8033-4FE9-4B6F-9C65-5D1F39BE3EDE}" type="slidenum">
              <a:rPr lang="fr-FR" smtClean="0"/>
              <a:t>‹N°›</a:t>
            </a:fld>
            <a:endParaRPr lang="fr-FR"/>
          </a:p>
        </p:txBody>
      </p:sp>
    </p:spTree>
    <p:extLst>
      <p:ext uri="{BB962C8B-B14F-4D97-AF65-F5344CB8AC3E}">
        <p14:creationId xmlns:p14="http://schemas.microsoft.com/office/powerpoint/2010/main" val="793699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9189A3-ADF0-4222-AF52-92A98061C2FB}" type="datetimeFigureOut">
              <a:rPr lang="fr-FR" smtClean="0"/>
              <a:t>02/07/2021</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4C8033-4FE9-4B6F-9C65-5D1F39BE3EDE}" type="slidenum">
              <a:rPr lang="fr-FR" smtClean="0"/>
              <a:t>‹N°›</a:t>
            </a:fld>
            <a:endParaRPr lang="fr-FR"/>
          </a:p>
        </p:txBody>
      </p:sp>
    </p:spTree>
    <p:extLst>
      <p:ext uri="{BB962C8B-B14F-4D97-AF65-F5344CB8AC3E}">
        <p14:creationId xmlns:p14="http://schemas.microsoft.com/office/powerpoint/2010/main" val="36817771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3" r:id="rId12"/>
    <p:sldLayoutId id="2147483664" r:id="rId1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450110" y="365125"/>
            <a:ext cx="10344726" cy="1325563"/>
          </a:xfrm>
        </p:spPr>
        <p:txBody>
          <a:bodyPr>
            <a:noAutofit/>
          </a:bodyPr>
          <a:lstStyle/>
          <a:p>
            <a:r>
              <a:rPr lang="fr-FR" sz="7200" dirty="0" smtClean="0"/>
              <a:t>OPERATION</a:t>
            </a:r>
            <a:br>
              <a:rPr lang="fr-FR" sz="7200" dirty="0" smtClean="0"/>
            </a:br>
            <a:r>
              <a:rPr lang="fr-FR" sz="7200" dirty="0" smtClean="0"/>
              <a:t>DOUBLE CROSS</a:t>
            </a:r>
            <a:endParaRPr lang="fr-FR" sz="7200" dirty="0"/>
          </a:p>
        </p:txBody>
      </p:sp>
      <p:sp>
        <p:nvSpPr>
          <p:cNvPr id="3" name="Espace réservé du texte 2"/>
          <p:cNvSpPr>
            <a:spLocks noGrp="1"/>
          </p:cNvSpPr>
          <p:nvPr>
            <p:ph type="body" sz="quarter" idx="10"/>
          </p:nvPr>
        </p:nvSpPr>
        <p:spPr>
          <a:xfrm>
            <a:off x="8616661" y="2277097"/>
            <a:ext cx="3178175" cy="460375"/>
          </a:xfrm>
        </p:spPr>
        <p:txBody>
          <a:bodyPr>
            <a:normAutofit fontScale="85000" lnSpcReduction="10000"/>
          </a:bodyPr>
          <a:lstStyle/>
          <a:p>
            <a:pPr marL="0" indent="0">
              <a:buNone/>
            </a:pPr>
            <a:r>
              <a:rPr lang="fr-FR" dirty="0" smtClean="0"/>
              <a:t>06-01-1995 1555LOC</a:t>
            </a:r>
            <a:endParaRPr lang="fr-FR" dirty="0"/>
          </a:p>
        </p:txBody>
      </p:sp>
    </p:spTree>
    <p:extLst>
      <p:ext uri="{BB962C8B-B14F-4D97-AF65-F5344CB8AC3E}">
        <p14:creationId xmlns:p14="http://schemas.microsoft.com/office/powerpoint/2010/main" val="261973102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title"/>
          </p:nvPr>
        </p:nvSpPr>
        <p:spPr/>
        <p:txBody>
          <a:bodyPr/>
          <a:lstStyle/>
          <a:p>
            <a:r>
              <a:rPr lang="fr-FR" dirty="0" smtClean="0"/>
              <a:t>Intel Report</a:t>
            </a:r>
            <a:endParaRPr lang="fr-FR" dirty="0"/>
          </a:p>
        </p:txBody>
      </p:sp>
      <p:sp>
        <p:nvSpPr>
          <p:cNvPr id="8" name="Espace réservé du texte 2"/>
          <p:cNvSpPr txBox="1">
            <a:spLocks/>
          </p:cNvSpPr>
          <p:nvPr/>
        </p:nvSpPr>
        <p:spPr>
          <a:xfrm>
            <a:off x="2008865" y="1081460"/>
            <a:ext cx="8355622" cy="122264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Rounded MT Bold" panose="020F07040305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ial Rounded MT Bold" panose="020F07040305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Rounded MT Bold" panose="020F07040305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5900" b="1" u="sng" dirty="0" err="1" smtClean="0"/>
              <a:t>Reco</a:t>
            </a:r>
            <a:r>
              <a:rPr lang="fr-FR" sz="5900" b="1" u="sng" dirty="0" smtClean="0"/>
              <a:t> sur zone </a:t>
            </a:r>
            <a:r>
              <a:rPr lang="fr-FR" sz="5900" b="1" u="sng" dirty="0" err="1" smtClean="0"/>
              <a:t>Marj</a:t>
            </a:r>
            <a:endParaRPr lang="fr-FR" sz="2500" dirty="0"/>
          </a:p>
        </p:txBody>
      </p:sp>
      <p:pic>
        <p:nvPicPr>
          <p:cNvPr id="3" name="Image 2"/>
          <p:cNvPicPr>
            <a:picLocks noChangeAspect="1"/>
          </p:cNvPicPr>
          <p:nvPr/>
        </p:nvPicPr>
        <p:blipFill>
          <a:blip r:embed="rId2"/>
          <a:stretch>
            <a:fillRect/>
          </a:stretch>
        </p:blipFill>
        <p:spPr>
          <a:xfrm>
            <a:off x="1715656" y="2029161"/>
            <a:ext cx="7675088" cy="4536414"/>
          </a:xfrm>
          <a:prstGeom prst="rect">
            <a:avLst/>
          </a:prstGeom>
        </p:spPr>
      </p:pic>
    </p:spTree>
    <p:extLst>
      <p:ext uri="{BB962C8B-B14F-4D97-AF65-F5344CB8AC3E}">
        <p14:creationId xmlns:p14="http://schemas.microsoft.com/office/powerpoint/2010/main" val="345678793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texte 2"/>
          <p:cNvSpPr txBox="1">
            <a:spLocks/>
          </p:cNvSpPr>
          <p:nvPr/>
        </p:nvSpPr>
        <p:spPr>
          <a:xfrm>
            <a:off x="254978" y="1634858"/>
            <a:ext cx="4308230" cy="45529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Rounded MT Bold" panose="020F07040305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ial Rounded MT Bold" panose="020F07040305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Rounded MT Bold" panose="020F07040305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5400" b="1" u="sng" dirty="0" smtClean="0"/>
              <a:t>EWR :</a:t>
            </a:r>
          </a:p>
          <a:p>
            <a:pPr marL="0" indent="0">
              <a:buNone/>
            </a:pPr>
            <a:endParaRPr lang="fr-FR" sz="2800" dirty="0" smtClean="0"/>
          </a:p>
          <a:p>
            <a:r>
              <a:rPr lang="fr-FR" sz="2500" dirty="0" smtClean="0"/>
              <a:t>1 E3-A au sud ouest du </a:t>
            </a:r>
            <a:r>
              <a:rPr lang="fr-FR" sz="2500" dirty="0" err="1" smtClean="0"/>
              <a:t>Théatre</a:t>
            </a:r>
            <a:r>
              <a:rPr lang="fr-FR" sz="2500" dirty="0" smtClean="0"/>
              <a:t> à 1620LOC </a:t>
            </a:r>
          </a:p>
          <a:p>
            <a:r>
              <a:rPr lang="fr-FR" sz="2500" dirty="0" smtClean="0"/>
              <a:t>1 E2 au dessus du CVN71 à 1620 LOC</a:t>
            </a:r>
            <a:endParaRPr lang="fr-FR" sz="2500" dirty="0"/>
          </a:p>
        </p:txBody>
      </p:sp>
      <p:sp>
        <p:nvSpPr>
          <p:cNvPr id="7" name="Titre 6"/>
          <p:cNvSpPr>
            <a:spLocks noGrp="1"/>
          </p:cNvSpPr>
          <p:nvPr>
            <p:ph type="title"/>
          </p:nvPr>
        </p:nvSpPr>
        <p:spPr/>
        <p:txBody>
          <a:bodyPr/>
          <a:lstStyle/>
          <a:p>
            <a:r>
              <a:rPr lang="fr-FR" dirty="0" smtClean="0"/>
              <a:t>Support</a:t>
            </a:r>
            <a:endParaRPr lang="fr-FR" dirty="0"/>
          </a:p>
        </p:txBody>
      </p:sp>
      <p:sp>
        <p:nvSpPr>
          <p:cNvPr id="10" name="Espace réservé du texte 2"/>
          <p:cNvSpPr txBox="1">
            <a:spLocks/>
          </p:cNvSpPr>
          <p:nvPr/>
        </p:nvSpPr>
        <p:spPr>
          <a:xfrm>
            <a:off x="4876800" y="1532851"/>
            <a:ext cx="5487687" cy="38106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Rounded MT Bold" panose="020F07040305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ial Rounded MT Bold" panose="020F07040305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Rounded MT Bold" panose="020F07040305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5400" u="sng" dirty="0" smtClean="0"/>
              <a:t>Annexe:</a:t>
            </a:r>
          </a:p>
          <a:p>
            <a:pPr marL="0" indent="0">
              <a:buNone/>
            </a:pPr>
            <a:endParaRPr lang="fr-FR" sz="2200" dirty="0" smtClean="0"/>
          </a:p>
          <a:p>
            <a:r>
              <a:rPr lang="fr-FR" sz="2200" dirty="0" smtClean="0"/>
              <a:t>BARCAP au dessus de la ligne de front à 1700LOC</a:t>
            </a:r>
          </a:p>
          <a:p>
            <a:r>
              <a:rPr lang="fr-FR" sz="2200" dirty="0" smtClean="0"/>
              <a:t>Strike sur GOPHER (SA3) à 1645LOC</a:t>
            </a:r>
          </a:p>
          <a:p>
            <a:r>
              <a:rPr lang="fr-FR" sz="2200" dirty="0" smtClean="0"/>
              <a:t>Fleet </a:t>
            </a:r>
            <a:r>
              <a:rPr lang="fr-FR" sz="2200" dirty="0" err="1" smtClean="0"/>
              <a:t>defense</a:t>
            </a:r>
            <a:r>
              <a:rPr lang="fr-FR" sz="2200" dirty="0" smtClean="0"/>
              <a:t> à 1620LOC</a:t>
            </a:r>
          </a:p>
          <a:p>
            <a:endParaRPr lang="fr-FR" sz="2200" dirty="0"/>
          </a:p>
        </p:txBody>
      </p:sp>
    </p:spTree>
    <p:extLst>
      <p:ext uri="{BB962C8B-B14F-4D97-AF65-F5344CB8AC3E}">
        <p14:creationId xmlns:p14="http://schemas.microsoft.com/office/powerpoint/2010/main" val="17110640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SITAC</a:t>
            </a:r>
            <a:endParaRPr lang="fr-FR" dirty="0"/>
          </a:p>
        </p:txBody>
      </p:sp>
      <p:sp>
        <p:nvSpPr>
          <p:cNvPr id="3" name="Espace réservé du texte 2"/>
          <p:cNvSpPr>
            <a:spLocks noGrp="1"/>
          </p:cNvSpPr>
          <p:nvPr>
            <p:ph type="body" sz="quarter" idx="12"/>
          </p:nvPr>
        </p:nvSpPr>
        <p:spPr>
          <a:xfrm>
            <a:off x="322282" y="1190748"/>
            <a:ext cx="9460345" cy="5384223"/>
          </a:xfrm>
        </p:spPr>
        <p:txBody>
          <a:bodyPr>
            <a:noAutofit/>
          </a:bodyPr>
          <a:lstStyle/>
          <a:p>
            <a:pPr marL="0" indent="0">
              <a:buNone/>
            </a:pPr>
            <a:r>
              <a:rPr lang="fr-FR" sz="1600" dirty="0" smtClean="0"/>
              <a:t>Messieurs, félicitations </a:t>
            </a:r>
            <a:r>
              <a:rPr lang="fr-FR" sz="1600" dirty="0"/>
              <a:t>notre poussée initiale s’est bien déroulé : nous avons capturé le poste de commandement GOLAN NORTH. Et les défenses aériennes Syriennes en limite Sud sont hors d’état de nuire.</a:t>
            </a:r>
          </a:p>
          <a:p>
            <a:pPr marL="0" indent="0">
              <a:buNone/>
            </a:pPr>
            <a:r>
              <a:rPr lang="fr-FR" sz="1600" dirty="0"/>
              <a:t>Malheureusement, cette victoire arrive avec un coût élevé en terme d’appareils : Nous avons perdu un grand nombre de machines et leurs pilotes lors de cette première journée, et nous ne pouvons plus nous permettre la moindre perte si nous voulons atteindre notre objectif.</a:t>
            </a:r>
          </a:p>
          <a:p>
            <a:pPr marL="0" indent="0">
              <a:buNone/>
            </a:pPr>
            <a:r>
              <a:rPr lang="fr-FR" sz="1600" dirty="0"/>
              <a:t>Nous déplorons aussi la perte de l’un de nos 2 E-3 : c’est un gros coup au moral pour nos troupes : il faut remettre les compteurs à zéro messieurs !</a:t>
            </a:r>
          </a:p>
          <a:p>
            <a:pPr marL="0" indent="0">
              <a:buNone/>
            </a:pPr>
            <a:r>
              <a:rPr lang="fr-FR" sz="1600" dirty="0"/>
              <a:t>L’amiral </a:t>
            </a:r>
            <a:r>
              <a:rPr lang="fr-FR" sz="1600" dirty="0" err="1" smtClean="0"/>
              <a:t>Cocoboobs</a:t>
            </a:r>
            <a:r>
              <a:rPr lang="fr-FR" sz="1600" dirty="0" smtClean="0"/>
              <a:t> nous </a:t>
            </a:r>
            <a:r>
              <a:rPr lang="fr-FR" sz="1600" dirty="0"/>
              <a:t>demande de décoller rapidement et de faire souffrir la CAP </a:t>
            </a:r>
            <a:r>
              <a:rPr lang="fr-FR" sz="1600" dirty="0" smtClean="0"/>
              <a:t>ennemie </a:t>
            </a:r>
            <a:r>
              <a:rPr lang="fr-FR" sz="1600" dirty="0"/>
              <a:t>autant qu’elle nous a fait souffrir ce midi.</a:t>
            </a:r>
          </a:p>
          <a:p>
            <a:pPr marL="0" indent="0">
              <a:buNone/>
            </a:pPr>
            <a:r>
              <a:rPr lang="fr-FR" sz="1600" dirty="0"/>
              <a:t>Nos </a:t>
            </a:r>
            <a:r>
              <a:rPr lang="fr-FR" sz="1600" dirty="0" err="1" smtClean="0"/>
              <a:t>Nighthawks</a:t>
            </a:r>
            <a:r>
              <a:rPr lang="fr-FR" sz="1600" dirty="0" smtClean="0"/>
              <a:t> </a:t>
            </a:r>
            <a:r>
              <a:rPr lang="fr-FR" sz="1600" dirty="0"/>
              <a:t>iront pendant ce temps terminer de miner ce qui reste de leur défense Sol-Air.</a:t>
            </a:r>
          </a:p>
          <a:p>
            <a:pPr marL="0" indent="0">
              <a:buNone/>
            </a:pPr>
            <a:r>
              <a:rPr lang="fr-FR" sz="1600" dirty="0"/>
              <a:t>Les </a:t>
            </a:r>
            <a:r>
              <a:rPr lang="fr-FR" sz="1600" dirty="0" err="1"/>
              <a:t>Hog</a:t>
            </a:r>
            <a:r>
              <a:rPr lang="fr-FR" sz="1600" dirty="0"/>
              <a:t> qui sont </a:t>
            </a:r>
            <a:r>
              <a:rPr lang="fr-FR" sz="1600" dirty="0" smtClean="0"/>
              <a:t>upgradés </a:t>
            </a:r>
            <a:r>
              <a:rPr lang="fr-FR" sz="1600" dirty="0"/>
              <a:t>au standard II partiront aussi supporter nos troupes au </a:t>
            </a:r>
            <a:r>
              <a:rPr lang="fr-FR" sz="1600" dirty="0" smtClean="0"/>
              <a:t>sol pendant que les mécanos terminent de passer la flotte restante au standard.</a:t>
            </a:r>
            <a:endParaRPr lang="fr-FR" sz="1600" dirty="0"/>
          </a:p>
          <a:p>
            <a:pPr marL="0" indent="0">
              <a:buNone/>
            </a:pPr>
            <a:endParaRPr lang="fr-FR" sz="1600" dirty="0"/>
          </a:p>
          <a:p>
            <a:pPr marL="0" indent="0">
              <a:buNone/>
            </a:pPr>
            <a:r>
              <a:rPr lang="fr-FR" sz="1600" dirty="0"/>
              <a:t>Une fois ces objectifs </a:t>
            </a:r>
            <a:r>
              <a:rPr lang="fr-FR" sz="1600" dirty="0" smtClean="0"/>
              <a:t>atteints </a:t>
            </a:r>
            <a:r>
              <a:rPr lang="fr-FR" sz="1600" dirty="0"/>
              <a:t>nous pourrons envisager de prendre des position stratégiques à l</a:t>
            </a:r>
            <a:r>
              <a:rPr lang="fr-FR" sz="1600" dirty="0" smtClean="0"/>
              <a:t>’ ennemi </a:t>
            </a:r>
            <a:r>
              <a:rPr lang="fr-FR" sz="1600" dirty="0"/>
              <a:t>et progresser vers le cœur de la Syrie.</a:t>
            </a:r>
          </a:p>
          <a:p>
            <a:pPr marL="0" indent="0">
              <a:buNone/>
            </a:pPr>
            <a:endParaRPr lang="fr-FR" sz="1600" dirty="0"/>
          </a:p>
          <a:p>
            <a:pPr marL="0" indent="0">
              <a:buNone/>
            </a:pPr>
            <a:r>
              <a:rPr lang="fr-FR" sz="1600" dirty="0"/>
              <a:t>Messieurs à vos machines et continuez la poussée vers Damas !!</a:t>
            </a:r>
          </a:p>
        </p:txBody>
      </p:sp>
    </p:spTree>
    <p:extLst>
      <p:ext uri="{BB962C8B-B14F-4D97-AF65-F5344CB8AC3E}">
        <p14:creationId xmlns:p14="http://schemas.microsoft.com/office/powerpoint/2010/main" val="11793951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SITAC</a:t>
            </a:r>
            <a:endParaRPr lang="fr-FR" dirty="0"/>
          </a:p>
        </p:txBody>
      </p:sp>
      <p:pic>
        <p:nvPicPr>
          <p:cNvPr id="4" name="Image 3"/>
          <p:cNvPicPr>
            <a:picLocks noChangeAspect="1"/>
          </p:cNvPicPr>
          <p:nvPr/>
        </p:nvPicPr>
        <p:blipFill>
          <a:blip r:embed="rId2"/>
          <a:stretch>
            <a:fillRect/>
          </a:stretch>
        </p:blipFill>
        <p:spPr>
          <a:xfrm>
            <a:off x="377370" y="1241609"/>
            <a:ext cx="9683225" cy="5101134"/>
          </a:xfrm>
          <a:prstGeom prst="rect">
            <a:avLst/>
          </a:prstGeom>
        </p:spPr>
      </p:pic>
    </p:spTree>
    <p:extLst>
      <p:ext uri="{BB962C8B-B14F-4D97-AF65-F5344CB8AC3E}">
        <p14:creationId xmlns:p14="http://schemas.microsoft.com/office/powerpoint/2010/main" val="40839490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Tasking</a:t>
            </a:r>
            <a:r>
              <a:rPr lang="fr-FR" dirty="0" smtClean="0"/>
              <a:t> – </a:t>
            </a:r>
            <a:r>
              <a:rPr lang="fr-FR" dirty="0" err="1" smtClean="0"/>
              <a:t>Marj</a:t>
            </a:r>
            <a:r>
              <a:rPr lang="fr-FR" dirty="0" smtClean="0"/>
              <a:t> </a:t>
            </a:r>
            <a:r>
              <a:rPr lang="fr-FR" dirty="0" err="1" smtClean="0"/>
              <a:t>Ruhayyil</a:t>
            </a:r>
            <a:endParaRPr lang="fr-FR" dirty="0"/>
          </a:p>
        </p:txBody>
      </p:sp>
      <p:sp>
        <p:nvSpPr>
          <p:cNvPr id="6" name="Espace réservé du texte 2"/>
          <p:cNvSpPr>
            <a:spLocks noGrp="1"/>
          </p:cNvSpPr>
          <p:nvPr>
            <p:ph type="body" sz="quarter" idx="12"/>
          </p:nvPr>
        </p:nvSpPr>
        <p:spPr>
          <a:xfrm>
            <a:off x="8142514" y="1626177"/>
            <a:ext cx="3396343" cy="4552949"/>
          </a:xfrm>
        </p:spPr>
        <p:txBody>
          <a:bodyPr>
            <a:noAutofit/>
          </a:bodyPr>
          <a:lstStyle/>
          <a:p>
            <a:pPr marL="0" indent="0">
              <a:buNone/>
            </a:pPr>
            <a:r>
              <a:rPr lang="fr-FR" sz="1600" dirty="0" err="1" smtClean="0"/>
              <a:t>Flights</a:t>
            </a:r>
            <a:r>
              <a:rPr lang="fr-FR" sz="1600" dirty="0" smtClean="0"/>
              <a:t> :</a:t>
            </a:r>
          </a:p>
          <a:p>
            <a:pPr marL="0" indent="0">
              <a:buNone/>
            </a:pPr>
            <a:r>
              <a:rPr lang="fr-FR" sz="1600" dirty="0" smtClean="0"/>
              <a:t>  Super-1 L= </a:t>
            </a:r>
            <a:r>
              <a:rPr lang="fr-FR" sz="1600" dirty="0" err="1" smtClean="0"/>
              <a:t>Fighter</a:t>
            </a:r>
            <a:r>
              <a:rPr lang="fr-FR" sz="1600" dirty="0" smtClean="0"/>
              <a:t> </a:t>
            </a:r>
            <a:r>
              <a:rPr lang="fr-FR" sz="1600" dirty="0" err="1" smtClean="0"/>
              <a:t>sweep</a:t>
            </a:r>
            <a:endParaRPr lang="fr-FR" sz="1600" dirty="0" smtClean="0"/>
          </a:p>
          <a:p>
            <a:pPr marL="0" indent="0">
              <a:buNone/>
            </a:pPr>
            <a:endParaRPr lang="fr-FR" sz="1600" dirty="0"/>
          </a:p>
          <a:p>
            <a:pPr marL="0" indent="0">
              <a:buNone/>
            </a:pPr>
            <a:r>
              <a:rPr lang="fr-FR" sz="1600" dirty="0" smtClean="0"/>
              <a:t>TOT : 1645LOC</a:t>
            </a:r>
          </a:p>
          <a:p>
            <a:pPr marL="0" indent="0">
              <a:buNone/>
            </a:pPr>
            <a:endParaRPr lang="fr-FR" sz="1600" dirty="0"/>
          </a:p>
          <a:p>
            <a:pPr marL="0" indent="0">
              <a:buNone/>
            </a:pPr>
            <a:r>
              <a:rPr lang="fr-FR" sz="1600" dirty="0" smtClean="0"/>
              <a:t>Target : </a:t>
            </a:r>
            <a:r>
              <a:rPr lang="fr-FR" sz="1600" dirty="0" err="1" smtClean="0"/>
              <a:t>Marj</a:t>
            </a:r>
            <a:r>
              <a:rPr lang="fr-FR" sz="1600" dirty="0" smtClean="0"/>
              <a:t> </a:t>
            </a:r>
            <a:r>
              <a:rPr lang="fr-FR" sz="1600" dirty="0" err="1" smtClean="0"/>
              <a:t>Ruhayyil</a:t>
            </a:r>
            <a:endParaRPr lang="fr-FR" sz="1600" dirty="0" smtClean="0"/>
          </a:p>
          <a:p>
            <a:pPr marL="0" indent="0">
              <a:buNone/>
            </a:pPr>
            <a:r>
              <a:rPr lang="fr-FR" sz="1600" dirty="0" smtClean="0"/>
              <a:t>Terrain</a:t>
            </a:r>
          </a:p>
          <a:p>
            <a:pPr marL="0" indent="0">
              <a:buNone/>
            </a:pPr>
            <a:endParaRPr lang="fr-FR" sz="1600" dirty="0"/>
          </a:p>
        </p:txBody>
      </p:sp>
      <p:pic>
        <p:nvPicPr>
          <p:cNvPr id="4" name="Image 3"/>
          <p:cNvPicPr>
            <a:picLocks noChangeAspect="1"/>
          </p:cNvPicPr>
          <p:nvPr/>
        </p:nvPicPr>
        <p:blipFill>
          <a:blip r:embed="rId2"/>
          <a:stretch>
            <a:fillRect/>
          </a:stretch>
        </p:blipFill>
        <p:spPr>
          <a:xfrm>
            <a:off x="362856" y="1626177"/>
            <a:ext cx="7626566" cy="4393725"/>
          </a:xfrm>
          <a:prstGeom prst="rect">
            <a:avLst/>
          </a:prstGeom>
        </p:spPr>
      </p:pic>
    </p:spTree>
    <p:extLst>
      <p:ext uri="{BB962C8B-B14F-4D97-AF65-F5344CB8AC3E}">
        <p14:creationId xmlns:p14="http://schemas.microsoft.com/office/powerpoint/2010/main" val="79589841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Tasking</a:t>
            </a:r>
            <a:r>
              <a:rPr lang="fr-FR" dirty="0" smtClean="0"/>
              <a:t> – </a:t>
            </a:r>
            <a:r>
              <a:rPr lang="fr-FR" dirty="0" err="1" smtClean="0"/>
              <a:t>Damascus</a:t>
            </a:r>
            <a:r>
              <a:rPr lang="fr-FR" dirty="0" smtClean="0"/>
              <a:t> 1/2 (Felix)</a:t>
            </a:r>
            <a:endParaRPr lang="fr-FR" dirty="0"/>
          </a:p>
        </p:txBody>
      </p:sp>
      <p:sp>
        <p:nvSpPr>
          <p:cNvPr id="6" name="Espace réservé du texte 2"/>
          <p:cNvSpPr>
            <a:spLocks noGrp="1"/>
          </p:cNvSpPr>
          <p:nvPr>
            <p:ph type="body" sz="quarter" idx="12"/>
          </p:nvPr>
        </p:nvSpPr>
        <p:spPr>
          <a:xfrm>
            <a:off x="8142514" y="1626177"/>
            <a:ext cx="3396343" cy="4552949"/>
          </a:xfrm>
        </p:spPr>
        <p:txBody>
          <a:bodyPr>
            <a:noAutofit/>
          </a:bodyPr>
          <a:lstStyle/>
          <a:p>
            <a:pPr marL="0" indent="0">
              <a:buNone/>
            </a:pPr>
            <a:r>
              <a:rPr lang="fr-FR" sz="1600" dirty="0" err="1" smtClean="0"/>
              <a:t>Flights</a:t>
            </a:r>
            <a:r>
              <a:rPr lang="fr-FR" sz="1600" dirty="0" smtClean="0"/>
              <a:t> :</a:t>
            </a:r>
          </a:p>
          <a:p>
            <a:pPr marL="0" indent="0">
              <a:buNone/>
            </a:pPr>
            <a:r>
              <a:rPr lang="fr-FR" sz="1600" dirty="0" smtClean="0"/>
              <a:t>  Frelon-1 L= </a:t>
            </a:r>
            <a:r>
              <a:rPr lang="fr-FR" sz="1600" dirty="0" err="1" smtClean="0"/>
              <a:t>Fighter</a:t>
            </a:r>
            <a:r>
              <a:rPr lang="fr-FR" sz="1600" dirty="0" smtClean="0"/>
              <a:t> </a:t>
            </a:r>
            <a:r>
              <a:rPr lang="fr-FR" sz="1600" dirty="0" err="1" smtClean="0"/>
              <a:t>sweep</a:t>
            </a:r>
            <a:endParaRPr lang="fr-FR" sz="1600" dirty="0" smtClean="0"/>
          </a:p>
          <a:p>
            <a:pPr marL="0" indent="0">
              <a:buNone/>
            </a:pPr>
            <a:r>
              <a:rPr lang="fr-FR" sz="1600" dirty="0"/>
              <a:t> </a:t>
            </a:r>
            <a:r>
              <a:rPr lang="fr-FR" sz="1600" dirty="0" smtClean="0"/>
              <a:t> Felix-1 = </a:t>
            </a:r>
            <a:r>
              <a:rPr lang="fr-FR" sz="1600" dirty="0" err="1" smtClean="0"/>
              <a:t>Fighter</a:t>
            </a:r>
            <a:r>
              <a:rPr lang="fr-FR" sz="1600" dirty="0" smtClean="0"/>
              <a:t> </a:t>
            </a:r>
            <a:r>
              <a:rPr lang="fr-FR" sz="1600" dirty="0" err="1" smtClean="0"/>
              <a:t>sweep</a:t>
            </a:r>
            <a:endParaRPr lang="fr-FR" sz="1600" dirty="0" smtClean="0"/>
          </a:p>
          <a:p>
            <a:pPr marL="0" indent="0">
              <a:buNone/>
            </a:pPr>
            <a:endParaRPr lang="fr-FR" sz="1600" dirty="0"/>
          </a:p>
          <a:p>
            <a:pPr marL="0" indent="0">
              <a:buNone/>
            </a:pPr>
            <a:r>
              <a:rPr lang="fr-FR" sz="1600" dirty="0" smtClean="0"/>
              <a:t>TOT : 1645LOC</a:t>
            </a:r>
          </a:p>
          <a:p>
            <a:pPr marL="0" indent="0">
              <a:buNone/>
            </a:pPr>
            <a:endParaRPr lang="fr-FR" sz="1600" dirty="0"/>
          </a:p>
          <a:p>
            <a:pPr marL="0" indent="0">
              <a:buNone/>
            </a:pPr>
            <a:r>
              <a:rPr lang="fr-FR" sz="1600" dirty="0" smtClean="0"/>
              <a:t>Target : Damas</a:t>
            </a:r>
          </a:p>
          <a:p>
            <a:pPr marL="0" indent="0">
              <a:buNone/>
            </a:pPr>
            <a:r>
              <a:rPr lang="fr-FR" sz="1600" dirty="0" smtClean="0"/>
              <a:t>Terrain</a:t>
            </a:r>
          </a:p>
          <a:p>
            <a:pPr marL="0" indent="0">
              <a:buNone/>
            </a:pPr>
            <a:endParaRPr lang="fr-FR" sz="1600" dirty="0"/>
          </a:p>
        </p:txBody>
      </p:sp>
      <p:pic>
        <p:nvPicPr>
          <p:cNvPr id="3" name="Image 2"/>
          <p:cNvPicPr>
            <a:picLocks noChangeAspect="1"/>
          </p:cNvPicPr>
          <p:nvPr/>
        </p:nvPicPr>
        <p:blipFill>
          <a:blip r:embed="rId2"/>
          <a:stretch>
            <a:fillRect/>
          </a:stretch>
        </p:blipFill>
        <p:spPr>
          <a:xfrm>
            <a:off x="801255" y="1832604"/>
            <a:ext cx="7161923" cy="4140094"/>
          </a:xfrm>
          <a:prstGeom prst="rect">
            <a:avLst/>
          </a:prstGeom>
        </p:spPr>
      </p:pic>
    </p:spTree>
    <p:extLst>
      <p:ext uri="{BB962C8B-B14F-4D97-AF65-F5344CB8AC3E}">
        <p14:creationId xmlns:p14="http://schemas.microsoft.com/office/powerpoint/2010/main" val="392547719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Tasking</a:t>
            </a:r>
            <a:r>
              <a:rPr lang="fr-FR" dirty="0" smtClean="0"/>
              <a:t> – </a:t>
            </a:r>
            <a:r>
              <a:rPr lang="fr-FR" dirty="0" err="1" smtClean="0"/>
              <a:t>Damascus</a:t>
            </a:r>
            <a:r>
              <a:rPr lang="fr-FR" dirty="0" smtClean="0"/>
              <a:t> 2/2 (Frelon)</a:t>
            </a:r>
            <a:endParaRPr lang="fr-FR" dirty="0"/>
          </a:p>
        </p:txBody>
      </p:sp>
      <p:sp>
        <p:nvSpPr>
          <p:cNvPr id="6" name="Espace réservé du texte 2"/>
          <p:cNvSpPr>
            <a:spLocks noGrp="1"/>
          </p:cNvSpPr>
          <p:nvPr>
            <p:ph type="body" sz="quarter" idx="12"/>
          </p:nvPr>
        </p:nvSpPr>
        <p:spPr>
          <a:xfrm>
            <a:off x="8142514" y="1626177"/>
            <a:ext cx="3396343" cy="4552949"/>
          </a:xfrm>
        </p:spPr>
        <p:txBody>
          <a:bodyPr>
            <a:noAutofit/>
          </a:bodyPr>
          <a:lstStyle/>
          <a:p>
            <a:pPr marL="0" indent="0">
              <a:buNone/>
            </a:pPr>
            <a:r>
              <a:rPr lang="fr-FR" sz="1600" dirty="0" err="1" smtClean="0"/>
              <a:t>Flights</a:t>
            </a:r>
            <a:r>
              <a:rPr lang="fr-FR" sz="1600" dirty="0" smtClean="0"/>
              <a:t> :</a:t>
            </a:r>
          </a:p>
          <a:p>
            <a:pPr marL="0" indent="0">
              <a:buNone/>
            </a:pPr>
            <a:r>
              <a:rPr lang="fr-FR" sz="1600" dirty="0" smtClean="0"/>
              <a:t>  Frelon-1 L= </a:t>
            </a:r>
            <a:r>
              <a:rPr lang="fr-FR" sz="1600" dirty="0" err="1" smtClean="0"/>
              <a:t>Fighter</a:t>
            </a:r>
            <a:r>
              <a:rPr lang="fr-FR" sz="1600" dirty="0" smtClean="0"/>
              <a:t> </a:t>
            </a:r>
            <a:r>
              <a:rPr lang="fr-FR" sz="1600" dirty="0" err="1" smtClean="0"/>
              <a:t>sweep</a:t>
            </a:r>
            <a:endParaRPr lang="fr-FR" sz="1600" dirty="0" smtClean="0"/>
          </a:p>
          <a:p>
            <a:pPr marL="0" indent="0">
              <a:buNone/>
            </a:pPr>
            <a:r>
              <a:rPr lang="fr-FR" sz="1600" dirty="0"/>
              <a:t> </a:t>
            </a:r>
            <a:r>
              <a:rPr lang="fr-FR" sz="1600" dirty="0" smtClean="0"/>
              <a:t> Felix-1 = </a:t>
            </a:r>
            <a:r>
              <a:rPr lang="fr-FR" sz="1600" dirty="0" err="1" smtClean="0"/>
              <a:t>Fighter</a:t>
            </a:r>
            <a:r>
              <a:rPr lang="fr-FR" sz="1600" dirty="0" smtClean="0"/>
              <a:t> </a:t>
            </a:r>
            <a:r>
              <a:rPr lang="fr-FR" sz="1600" dirty="0" err="1" smtClean="0"/>
              <a:t>sweep</a:t>
            </a:r>
            <a:endParaRPr lang="fr-FR" sz="1600" dirty="0" smtClean="0"/>
          </a:p>
          <a:p>
            <a:pPr marL="0" indent="0">
              <a:buNone/>
            </a:pPr>
            <a:endParaRPr lang="fr-FR" sz="1600" dirty="0"/>
          </a:p>
          <a:p>
            <a:pPr marL="0" indent="0">
              <a:buNone/>
            </a:pPr>
            <a:r>
              <a:rPr lang="fr-FR" sz="1600" dirty="0" smtClean="0"/>
              <a:t>TOT : 1645LOC</a:t>
            </a:r>
          </a:p>
          <a:p>
            <a:pPr marL="0" indent="0">
              <a:buNone/>
            </a:pPr>
            <a:endParaRPr lang="fr-FR" sz="1600" dirty="0"/>
          </a:p>
          <a:p>
            <a:pPr marL="0" indent="0">
              <a:buNone/>
            </a:pPr>
            <a:r>
              <a:rPr lang="fr-FR" sz="1600" dirty="0" smtClean="0"/>
              <a:t>Target : Damas</a:t>
            </a:r>
          </a:p>
          <a:p>
            <a:pPr marL="0" indent="0">
              <a:buNone/>
            </a:pPr>
            <a:r>
              <a:rPr lang="fr-FR" sz="1600" dirty="0" smtClean="0"/>
              <a:t>Terrain</a:t>
            </a:r>
          </a:p>
          <a:p>
            <a:pPr marL="0" indent="0">
              <a:buNone/>
            </a:pPr>
            <a:endParaRPr lang="fr-FR" sz="1600" dirty="0"/>
          </a:p>
        </p:txBody>
      </p:sp>
      <p:pic>
        <p:nvPicPr>
          <p:cNvPr id="4" name="Image 3"/>
          <p:cNvPicPr>
            <a:picLocks noChangeAspect="1"/>
          </p:cNvPicPr>
          <p:nvPr/>
        </p:nvPicPr>
        <p:blipFill>
          <a:blip r:embed="rId2"/>
          <a:stretch>
            <a:fillRect/>
          </a:stretch>
        </p:blipFill>
        <p:spPr>
          <a:xfrm>
            <a:off x="406399" y="1963776"/>
            <a:ext cx="7545797" cy="4016110"/>
          </a:xfrm>
          <a:prstGeom prst="rect">
            <a:avLst/>
          </a:prstGeom>
        </p:spPr>
      </p:pic>
    </p:spTree>
    <p:extLst>
      <p:ext uri="{BB962C8B-B14F-4D97-AF65-F5344CB8AC3E}">
        <p14:creationId xmlns:p14="http://schemas.microsoft.com/office/powerpoint/2010/main" val="401949473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Tasking</a:t>
            </a:r>
            <a:r>
              <a:rPr lang="fr-FR" dirty="0" smtClean="0"/>
              <a:t> – CAS</a:t>
            </a:r>
            <a:endParaRPr lang="fr-FR" dirty="0"/>
          </a:p>
        </p:txBody>
      </p:sp>
      <p:sp>
        <p:nvSpPr>
          <p:cNvPr id="6" name="Espace réservé du texte 2"/>
          <p:cNvSpPr>
            <a:spLocks noGrp="1"/>
          </p:cNvSpPr>
          <p:nvPr>
            <p:ph type="body" sz="quarter" idx="12"/>
          </p:nvPr>
        </p:nvSpPr>
        <p:spPr>
          <a:xfrm>
            <a:off x="8142514" y="1626177"/>
            <a:ext cx="3396343" cy="4552949"/>
          </a:xfrm>
        </p:spPr>
        <p:txBody>
          <a:bodyPr>
            <a:noAutofit/>
          </a:bodyPr>
          <a:lstStyle/>
          <a:p>
            <a:pPr marL="0" indent="0">
              <a:buNone/>
            </a:pPr>
            <a:r>
              <a:rPr lang="fr-FR" sz="1600" dirty="0" err="1" smtClean="0"/>
              <a:t>Flights</a:t>
            </a:r>
            <a:r>
              <a:rPr lang="fr-FR" sz="1600" dirty="0" smtClean="0"/>
              <a:t> :</a:t>
            </a:r>
          </a:p>
          <a:p>
            <a:pPr marL="0" indent="0">
              <a:buNone/>
            </a:pPr>
            <a:r>
              <a:rPr lang="fr-FR" sz="1600" dirty="0" smtClean="0"/>
              <a:t>  Hog-1 = CAS</a:t>
            </a:r>
          </a:p>
          <a:p>
            <a:pPr marL="0" indent="0">
              <a:buNone/>
            </a:pPr>
            <a:endParaRPr lang="fr-FR" sz="1600" dirty="0"/>
          </a:p>
          <a:p>
            <a:pPr marL="0" indent="0">
              <a:buNone/>
            </a:pPr>
            <a:r>
              <a:rPr lang="fr-FR" sz="1600" dirty="0" smtClean="0"/>
              <a:t>TOT : 1645LOC</a:t>
            </a:r>
          </a:p>
          <a:p>
            <a:pPr marL="0" indent="0">
              <a:buNone/>
            </a:pPr>
            <a:endParaRPr lang="fr-FR" sz="1600" dirty="0"/>
          </a:p>
          <a:p>
            <a:pPr marL="0" indent="0">
              <a:buNone/>
            </a:pPr>
            <a:r>
              <a:rPr lang="fr-FR" sz="1600" dirty="0" smtClean="0"/>
              <a:t>Target : </a:t>
            </a:r>
            <a:r>
              <a:rPr lang="fr-FR" sz="1600" dirty="0" err="1" smtClean="0"/>
              <a:t>FrontLine</a:t>
            </a:r>
            <a:endParaRPr lang="fr-FR" sz="1600" dirty="0" smtClean="0"/>
          </a:p>
          <a:p>
            <a:pPr marL="0" indent="0">
              <a:buNone/>
            </a:pPr>
            <a:endParaRPr lang="fr-FR" sz="1600" dirty="0"/>
          </a:p>
          <a:p>
            <a:pPr marL="0" indent="0">
              <a:buNone/>
            </a:pPr>
            <a:r>
              <a:rPr lang="fr-FR" sz="1600" dirty="0"/>
              <a:t>Un </a:t>
            </a:r>
            <a:r>
              <a:rPr lang="fr-FR" sz="1600" dirty="0" err="1"/>
              <a:t>reaper</a:t>
            </a:r>
            <a:r>
              <a:rPr lang="fr-FR" sz="1600" dirty="0"/>
              <a:t> est sur place :</a:t>
            </a:r>
          </a:p>
          <a:p>
            <a:pPr marL="0" indent="0">
              <a:buNone/>
            </a:pPr>
            <a:r>
              <a:rPr lang="fr-FR" sz="1600" dirty="0"/>
              <a:t>Laser 1688</a:t>
            </a:r>
          </a:p>
          <a:p>
            <a:pPr marL="0" indent="0">
              <a:buNone/>
            </a:pPr>
            <a:endParaRPr lang="fr-FR" sz="1600" dirty="0"/>
          </a:p>
          <a:p>
            <a:pPr marL="0" indent="0">
              <a:buNone/>
            </a:pPr>
            <a:r>
              <a:rPr lang="fr-FR" sz="1600" dirty="0"/>
              <a:t>Couvert par </a:t>
            </a:r>
            <a:r>
              <a:rPr lang="fr-FR" sz="1600" dirty="0" smtClean="0"/>
              <a:t>1 </a:t>
            </a:r>
            <a:r>
              <a:rPr lang="fr-FR" sz="1600" dirty="0"/>
              <a:t>F15 et </a:t>
            </a:r>
            <a:r>
              <a:rPr lang="fr-FR" sz="1600" dirty="0" smtClean="0"/>
              <a:t>1 Mirage</a:t>
            </a:r>
            <a:endParaRPr lang="fr-FR" sz="1600" dirty="0"/>
          </a:p>
          <a:p>
            <a:pPr marL="0" indent="0">
              <a:buNone/>
            </a:pPr>
            <a:endParaRPr lang="fr-FR" sz="1600" dirty="0"/>
          </a:p>
        </p:txBody>
      </p:sp>
      <p:pic>
        <p:nvPicPr>
          <p:cNvPr id="3" name="Image 2"/>
          <p:cNvPicPr>
            <a:picLocks noChangeAspect="1"/>
          </p:cNvPicPr>
          <p:nvPr/>
        </p:nvPicPr>
        <p:blipFill>
          <a:blip r:embed="rId2"/>
          <a:stretch>
            <a:fillRect/>
          </a:stretch>
        </p:blipFill>
        <p:spPr>
          <a:xfrm>
            <a:off x="1686626" y="1626177"/>
            <a:ext cx="5323774" cy="4281508"/>
          </a:xfrm>
          <a:prstGeom prst="rect">
            <a:avLst/>
          </a:prstGeom>
        </p:spPr>
      </p:pic>
    </p:spTree>
    <p:extLst>
      <p:ext uri="{BB962C8B-B14F-4D97-AF65-F5344CB8AC3E}">
        <p14:creationId xmlns:p14="http://schemas.microsoft.com/office/powerpoint/2010/main" val="19298075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Espace réservé du texte 2"/>
          <p:cNvSpPr txBox="1">
            <a:spLocks/>
          </p:cNvSpPr>
          <p:nvPr/>
        </p:nvSpPr>
        <p:spPr>
          <a:xfrm>
            <a:off x="254978" y="1634858"/>
            <a:ext cx="4308230" cy="4552949"/>
          </a:xfrm>
          <a:prstGeom prst="rect">
            <a:avLst/>
          </a:prstGeom>
        </p:spPr>
        <p:txBody>
          <a:bodyPr vert="horz" lIns="91440" tIns="45720" rIns="91440" bIns="45720" rtlCol="0">
            <a:normAutofit fontScale="4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Rounded MT Bold" panose="020F07040305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ial Rounded MT Bold" panose="020F07040305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Rounded MT Bold" panose="020F07040305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5900" b="1" u="sng" dirty="0" smtClean="0"/>
              <a:t>Unité repérées sur la ligne de front :</a:t>
            </a:r>
          </a:p>
          <a:p>
            <a:pPr marL="0" indent="0">
              <a:buNone/>
            </a:pPr>
            <a:endParaRPr lang="fr-FR" sz="2800" dirty="0" smtClean="0"/>
          </a:p>
          <a:p>
            <a:pPr marL="0" indent="0">
              <a:buNone/>
            </a:pPr>
            <a:r>
              <a:rPr lang="fr-FR" sz="2500" dirty="0" smtClean="0"/>
              <a:t>"</a:t>
            </a:r>
            <a:r>
              <a:rPr lang="fr-FR" sz="2500" dirty="0"/>
              <a:t>IFV_BMP_1",</a:t>
            </a:r>
          </a:p>
          <a:p>
            <a:pPr marL="0" indent="0">
              <a:buNone/>
            </a:pPr>
            <a:r>
              <a:rPr lang="fr-FR" sz="2500" dirty="0" smtClean="0"/>
              <a:t>"</a:t>
            </a:r>
            <a:r>
              <a:rPr lang="fr-FR" sz="2500" dirty="0"/>
              <a:t>IFV_BMP_2",</a:t>
            </a:r>
          </a:p>
          <a:p>
            <a:pPr marL="0" indent="0">
              <a:buNone/>
            </a:pPr>
            <a:r>
              <a:rPr lang="fr-FR" sz="2500" dirty="0" smtClean="0"/>
              <a:t>"</a:t>
            </a:r>
            <a:r>
              <a:rPr lang="fr-FR" sz="2500" dirty="0"/>
              <a:t>APC_BTR_80",</a:t>
            </a:r>
          </a:p>
          <a:p>
            <a:pPr marL="0" indent="0">
              <a:buNone/>
            </a:pPr>
            <a:r>
              <a:rPr lang="fr-FR" sz="2500" dirty="0" smtClean="0"/>
              <a:t>"</a:t>
            </a:r>
            <a:r>
              <a:rPr lang="fr-FR" sz="2500" dirty="0"/>
              <a:t>ARV_BRDM_2",</a:t>
            </a:r>
          </a:p>
          <a:p>
            <a:pPr marL="0" indent="0">
              <a:buNone/>
            </a:pPr>
            <a:r>
              <a:rPr lang="fr-FR" sz="2500" dirty="0" smtClean="0"/>
              <a:t>"</a:t>
            </a:r>
            <a:r>
              <a:rPr lang="fr-FR" sz="2500" dirty="0"/>
              <a:t>APC_MTLB",</a:t>
            </a:r>
          </a:p>
          <a:p>
            <a:pPr marL="0" indent="0">
              <a:buNone/>
            </a:pPr>
            <a:r>
              <a:rPr lang="fr-FR" sz="2500" dirty="0" smtClean="0"/>
              <a:t>"</a:t>
            </a:r>
            <a:r>
              <a:rPr lang="fr-FR" sz="2500" dirty="0" err="1"/>
              <a:t>APC_Cobra</a:t>
            </a:r>
            <a:r>
              <a:rPr lang="fr-FR" sz="2500" dirty="0"/>
              <a:t>",</a:t>
            </a:r>
          </a:p>
          <a:p>
            <a:pPr marL="0" indent="0">
              <a:buNone/>
            </a:pPr>
            <a:r>
              <a:rPr lang="fr-FR" sz="2500" dirty="0" smtClean="0"/>
              <a:t>"</a:t>
            </a:r>
            <a:r>
              <a:rPr lang="fr-FR" sz="2500" dirty="0"/>
              <a:t>MBT_T_55",</a:t>
            </a:r>
          </a:p>
          <a:p>
            <a:pPr marL="0" indent="0">
              <a:buNone/>
            </a:pPr>
            <a:r>
              <a:rPr lang="fr-FR" sz="2500" dirty="0" smtClean="0"/>
              <a:t>"</a:t>
            </a:r>
            <a:r>
              <a:rPr lang="fr-FR" sz="2500" dirty="0"/>
              <a:t>MBT_T_72B",</a:t>
            </a:r>
          </a:p>
          <a:p>
            <a:pPr marL="0" indent="0">
              <a:buNone/>
            </a:pPr>
            <a:r>
              <a:rPr lang="fr-FR" sz="2500" dirty="0" smtClean="0"/>
              <a:t>"</a:t>
            </a:r>
            <a:r>
              <a:rPr lang="fr-FR" sz="2500" dirty="0"/>
              <a:t>MBT_T_90",</a:t>
            </a:r>
          </a:p>
          <a:p>
            <a:pPr marL="0" indent="0">
              <a:buNone/>
            </a:pPr>
            <a:r>
              <a:rPr lang="fr-FR" sz="2500" dirty="0" smtClean="0"/>
              <a:t>"</a:t>
            </a:r>
            <a:r>
              <a:rPr lang="fr-FR" sz="2500" dirty="0"/>
              <a:t>AAA_ZSU_57_2",</a:t>
            </a:r>
          </a:p>
          <a:p>
            <a:pPr marL="0" indent="0">
              <a:buNone/>
            </a:pPr>
            <a:r>
              <a:rPr lang="fr-FR" sz="2500" dirty="0" smtClean="0"/>
              <a:t>"</a:t>
            </a:r>
            <a:r>
              <a:rPr lang="fr-FR" sz="2500" dirty="0"/>
              <a:t>IFV_BMP_3",</a:t>
            </a:r>
          </a:p>
          <a:p>
            <a:pPr marL="0" indent="0">
              <a:buNone/>
            </a:pPr>
            <a:r>
              <a:rPr lang="fr-FR" sz="2500" dirty="0" smtClean="0"/>
              <a:t>"</a:t>
            </a:r>
            <a:r>
              <a:rPr lang="fr-FR" sz="2500" dirty="0"/>
              <a:t>MBT_T_80U",</a:t>
            </a:r>
          </a:p>
          <a:p>
            <a:pPr marL="0" indent="0">
              <a:buNone/>
            </a:pPr>
            <a:r>
              <a:rPr lang="fr-FR" sz="2500" dirty="0" smtClean="0"/>
              <a:t>"</a:t>
            </a:r>
            <a:r>
              <a:rPr lang="fr-FR" sz="2500" dirty="0"/>
              <a:t>SAM_SA_19_Tunguska_2S6"</a:t>
            </a:r>
          </a:p>
        </p:txBody>
      </p:sp>
      <p:sp>
        <p:nvSpPr>
          <p:cNvPr id="5" name="Espace réservé du texte 2"/>
          <p:cNvSpPr txBox="1">
            <a:spLocks/>
          </p:cNvSpPr>
          <p:nvPr/>
        </p:nvSpPr>
        <p:spPr>
          <a:xfrm>
            <a:off x="5591908" y="1403852"/>
            <a:ext cx="4572000" cy="231180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Rounded MT Bold" panose="020F07040305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ial Rounded MT Bold" panose="020F07040305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Rounded MT Bold" panose="020F07040305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2800" u="sng" dirty="0" smtClean="0"/>
              <a:t>Artillerie Syrienne:</a:t>
            </a:r>
          </a:p>
          <a:p>
            <a:pPr marL="0" indent="0">
              <a:buNone/>
            </a:pPr>
            <a:r>
              <a:rPr lang="fr-FR" sz="1200" dirty="0"/>
              <a:t>"MLRS_9K57_Uragan_BM_27",</a:t>
            </a:r>
          </a:p>
          <a:p>
            <a:pPr marL="0" indent="0">
              <a:buNone/>
            </a:pPr>
            <a:r>
              <a:rPr lang="fr-FR" sz="1200" dirty="0"/>
              <a:t>"SPH_2S9_Nona",</a:t>
            </a:r>
          </a:p>
          <a:p>
            <a:pPr marL="0" indent="0">
              <a:buNone/>
            </a:pPr>
            <a:r>
              <a:rPr lang="fr-FR" sz="1200" dirty="0"/>
              <a:t>"MLRS_BM_21_Grad",</a:t>
            </a:r>
          </a:p>
          <a:p>
            <a:pPr marL="0" indent="0">
              <a:buNone/>
            </a:pPr>
            <a:r>
              <a:rPr lang="fr-FR" sz="1200" dirty="0"/>
              <a:t>"SPH_2S1_Gvozdika",</a:t>
            </a:r>
          </a:p>
          <a:p>
            <a:pPr marL="0" indent="0">
              <a:buNone/>
            </a:pPr>
            <a:r>
              <a:rPr lang="fr-FR" sz="1200" dirty="0"/>
              <a:t>"SPH_2S19_Msta"</a:t>
            </a:r>
          </a:p>
          <a:p>
            <a:pPr marL="0" indent="0">
              <a:buNone/>
            </a:pPr>
            <a:endParaRPr lang="fr-FR" sz="2800" dirty="0" smtClean="0"/>
          </a:p>
          <a:p>
            <a:pPr marL="0" indent="0">
              <a:buNone/>
            </a:pPr>
            <a:endParaRPr lang="fr-FR" sz="2800" dirty="0"/>
          </a:p>
        </p:txBody>
      </p:sp>
      <p:sp>
        <p:nvSpPr>
          <p:cNvPr id="7" name="Titre 6"/>
          <p:cNvSpPr>
            <a:spLocks noGrp="1"/>
          </p:cNvSpPr>
          <p:nvPr>
            <p:ph type="title"/>
          </p:nvPr>
        </p:nvSpPr>
        <p:spPr/>
        <p:txBody>
          <a:bodyPr/>
          <a:lstStyle/>
          <a:p>
            <a:r>
              <a:rPr lang="fr-FR" dirty="0" smtClean="0"/>
              <a:t>Intel Report</a:t>
            </a:r>
            <a:endParaRPr lang="fr-FR" dirty="0"/>
          </a:p>
        </p:txBody>
      </p:sp>
      <p:sp>
        <p:nvSpPr>
          <p:cNvPr id="10" name="Espace réservé du texte 2"/>
          <p:cNvSpPr txBox="1">
            <a:spLocks/>
          </p:cNvSpPr>
          <p:nvPr/>
        </p:nvSpPr>
        <p:spPr>
          <a:xfrm>
            <a:off x="5582871" y="3876002"/>
            <a:ext cx="4572000" cy="2806738"/>
          </a:xfrm>
          <a:prstGeom prst="rect">
            <a:avLst/>
          </a:prstGeom>
        </p:spPr>
        <p:txBody>
          <a:bodyPr vert="horz" lIns="91440" tIns="45720" rIns="91440" bIns="45720" rtlCol="0">
            <a:normAutofit fontScale="2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Rounded MT Bold" panose="020F07040305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ial Rounded MT Bold" panose="020F07040305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Rounded MT Bold" panose="020F07040305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11200" u="sng" dirty="0" smtClean="0"/>
              <a:t>Aviation Syrienne:</a:t>
            </a:r>
          </a:p>
          <a:p>
            <a:pPr marL="0" indent="0">
              <a:buNone/>
            </a:pPr>
            <a:r>
              <a:rPr lang="fr-FR" sz="4800" dirty="0"/>
              <a:t>"MiG_21Bis",</a:t>
            </a:r>
          </a:p>
          <a:p>
            <a:pPr marL="0" indent="0">
              <a:buNone/>
            </a:pPr>
            <a:r>
              <a:rPr lang="fr-FR" sz="4800" dirty="0" smtClean="0"/>
              <a:t>"</a:t>
            </a:r>
            <a:r>
              <a:rPr lang="fr-FR" sz="4800" dirty="0"/>
              <a:t>MiG_23MLD",</a:t>
            </a:r>
          </a:p>
          <a:p>
            <a:pPr marL="0" indent="0">
              <a:buNone/>
            </a:pPr>
            <a:r>
              <a:rPr lang="fr-FR" sz="4800" dirty="0"/>
              <a:t>"MiG_25PD",</a:t>
            </a:r>
          </a:p>
          <a:p>
            <a:pPr marL="0" indent="0">
              <a:buNone/>
            </a:pPr>
            <a:r>
              <a:rPr lang="fr-FR" sz="4800" dirty="0"/>
              <a:t>"MiG_29S",</a:t>
            </a:r>
          </a:p>
          <a:p>
            <a:pPr marL="0" indent="0">
              <a:buNone/>
            </a:pPr>
            <a:r>
              <a:rPr lang="fr-FR" sz="4800" dirty="0"/>
              <a:t>"Su_17M4",</a:t>
            </a:r>
          </a:p>
          <a:p>
            <a:pPr marL="0" indent="0">
              <a:buNone/>
            </a:pPr>
            <a:r>
              <a:rPr lang="fr-FR" sz="4800" dirty="0" smtClean="0"/>
              <a:t>"</a:t>
            </a:r>
            <a:r>
              <a:rPr lang="fr-FR" sz="4800" dirty="0"/>
              <a:t>Su_24M",</a:t>
            </a:r>
          </a:p>
          <a:p>
            <a:pPr marL="0" indent="0">
              <a:buNone/>
            </a:pPr>
            <a:r>
              <a:rPr lang="fr-FR" sz="4800" dirty="0"/>
              <a:t>"L_39ZA",</a:t>
            </a:r>
          </a:p>
          <a:p>
            <a:pPr marL="0" indent="0">
              <a:buNone/>
            </a:pPr>
            <a:r>
              <a:rPr lang="fr-FR" sz="4800" dirty="0"/>
              <a:t>"Mi_24V",</a:t>
            </a:r>
          </a:p>
          <a:p>
            <a:pPr marL="0" indent="0">
              <a:buNone/>
            </a:pPr>
            <a:r>
              <a:rPr lang="fr-FR" sz="4800" dirty="0"/>
              <a:t>"Mi_8MT</a:t>
            </a:r>
            <a:r>
              <a:rPr lang="fr-FR" sz="4800" dirty="0" smtClean="0"/>
              <a:t>",</a:t>
            </a:r>
          </a:p>
          <a:p>
            <a:pPr marL="0" indent="0">
              <a:buNone/>
            </a:pPr>
            <a:r>
              <a:rPr lang="fr-FR" sz="4800" dirty="0" smtClean="0"/>
              <a:t>"F14-A",</a:t>
            </a:r>
            <a:endParaRPr lang="fr-FR" sz="4800" dirty="0"/>
          </a:p>
          <a:p>
            <a:pPr marL="0" indent="0">
              <a:buNone/>
            </a:pPr>
            <a:r>
              <a:rPr lang="fr-FR" sz="4800" dirty="0" smtClean="0"/>
              <a:t> </a:t>
            </a:r>
            <a:endParaRPr lang="fr-FR" sz="4800" dirty="0"/>
          </a:p>
          <a:p>
            <a:pPr marL="0" indent="0">
              <a:buNone/>
            </a:pPr>
            <a:endParaRPr lang="fr-FR" sz="4800" dirty="0"/>
          </a:p>
        </p:txBody>
      </p:sp>
    </p:spTree>
    <p:extLst>
      <p:ext uri="{BB962C8B-B14F-4D97-AF65-F5344CB8AC3E}">
        <p14:creationId xmlns:p14="http://schemas.microsoft.com/office/powerpoint/2010/main" val="3220727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p:cNvSpPr>
            <a:spLocks noGrp="1"/>
          </p:cNvSpPr>
          <p:nvPr>
            <p:ph type="title"/>
          </p:nvPr>
        </p:nvSpPr>
        <p:spPr/>
        <p:txBody>
          <a:bodyPr/>
          <a:lstStyle/>
          <a:p>
            <a:r>
              <a:rPr lang="fr-FR" dirty="0" smtClean="0"/>
              <a:t>Intel Report</a:t>
            </a:r>
            <a:endParaRPr lang="fr-FR" dirty="0"/>
          </a:p>
        </p:txBody>
      </p:sp>
      <p:sp>
        <p:nvSpPr>
          <p:cNvPr id="8" name="Espace réservé du texte 2"/>
          <p:cNvSpPr txBox="1">
            <a:spLocks/>
          </p:cNvSpPr>
          <p:nvPr/>
        </p:nvSpPr>
        <p:spPr>
          <a:xfrm>
            <a:off x="2008865" y="1081460"/>
            <a:ext cx="8355622" cy="1222642"/>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Arial Rounded MT Bold" panose="020F07040305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Arial Rounded MT Bold" panose="020F07040305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Rounded MT Bold" panose="020F07040305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Rounded MT Bold" panose="020F07040305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r-FR" sz="5900" b="1" u="sng" dirty="0" err="1" smtClean="0"/>
              <a:t>Reco</a:t>
            </a:r>
            <a:r>
              <a:rPr lang="fr-FR" sz="5900" b="1" u="sng" dirty="0" smtClean="0"/>
              <a:t> sur zone PELICAN</a:t>
            </a:r>
            <a:endParaRPr lang="fr-FR" sz="2500" dirty="0"/>
          </a:p>
        </p:txBody>
      </p:sp>
      <p:pic>
        <p:nvPicPr>
          <p:cNvPr id="2" name="Image 1"/>
          <p:cNvPicPr>
            <a:picLocks noChangeAspect="1"/>
          </p:cNvPicPr>
          <p:nvPr/>
        </p:nvPicPr>
        <p:blipFill>
          <a:blip r:embed="rId2"/>
          <a:stretch>
            <a:fillRect/>
          </a:stretch>
        </p:blipFill>
        <p:spPr>
          <a:xfrm>
            <a:off x="1494971" y="2035879"/>
            <a:ext cx="7895771" cy="4502113"/>
          </a:xfrm>
          <a:prstGeom prst="rect">
            <a:avLst/>
          </a:prstGeom>
        </p:spPr>
      </p:pic>
    </p:spTree>
    <p:extLst>
      <p:ext uri="{BB962C8B-B14F-4D97-AF65-F5344CB8AC3E}">
        <p14:creationId xmlns:p14="http://schemas.microsoft.com/office/powerpoint/2010/main" val="2116719544"/>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1598</TotalTime>
  <Words>487</Words>
  <Application>Microsoft Office PowerPoint</Application>
  <PresentationFormat>Grand écran</PresentationFormat>
  <Paragraphs>100</Paragraphs>
  <Slides>11</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11</vt:i4>
      </vt:variant>
    </vt:vector>
  </HeadingPairs>
  <TitlesOfParts>
    <vt:vector size="17" baseType="lpstr">
      <vt:lpstr>Arial</vt:lpstr>
      <vt:lpstr>Arial Black</vt:lpstr>
      <vt:lpstr>Arial Rounded MT Bold</vt:lpstr>
      <vt:lpstr>Calibri</vt:lpstr>
      <vt:lpstr>Calibri Light</vt:lpstr>
      <vt:lpstr>Thème Office</vt:lpstr>
      <vt:lpstr>OPERATION DOUBLE CROSS</vt:lpstr>
      <vt:lpstr>SITAC</vt:lpstr>
      <vt:lpstr>SITAC</vt:lpstr>
      <vt:lpstr>Tasking – Marj Ruhayyil</vt:lpstr>
      <vt:lpstr>Tasking – Damascus 1/2 (Felix)</vt:lpstr>
      <vt:lpstr>Tasking – Damascus 2/2 (Frelon)</vt:lpstr>
      <vt:lpstr>Tasking – CAS</vt:lpstr>
      <vt:lpstr>Intel Report</vt:lpstr>
      <vt:lpstr>Intel Report</vt:lpstr>
      <vt:lpstr>Intel Report</vt:lpstr>
      <vt:lpstr>Support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Sebastien LONGO</dc:creator>
  <cp:lastModifiedBy>Sébastien Admin. LONGO</cp:lastModifiedBy>
  <cp:revision>56</cp:revision>
  <cp:lastPrinted>2021-06-19T11:06:34Z</cp:lastPrinted>
  <dcterms:created xsi:type="dcterms:W3CDTF">2020-03-14T11:27:52Z</dcterms:created>
  <dcterms:modified xsi:type="dcterms:W3CDTF">2021-07-02T13:21:44Z</dcterms:modified>
</cp:coreProperties>
</file>

<file path=docProps/thumbnail.jpeg>
</file>